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  <p:sldMasterId id="2147483725" r:id="rId2"/>
    <p:sldMasterId id="2147483737" r:id="rId3"/>
    <p:sldMasterId id="2147483749" r:id="rId4"/>
  </p:sldMasterIdLst>
  <p:notesMasterIdLst>
    <p:notesMasterId r:id="rId6"/>
  </p:notesMasterIdLst>
  <p:sldIdLst>
    <p:sldId id="304" r:id="rId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117" d="100"/>
          <a:sy n="117" d="100"/>
        </p:scale>
        <p:origin x="8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ni, Sarvesh" userId="2cfcf69d-f444-4e80-a223-a2fc500e41c9" providerId="ADAL" clId="{6A4842BA-B8A4-4CA4-80EE-28EDAA6D3ECA}"/>
    <pc:docChg chg="delSld">
      <pc:chgData name="Saini, Sarvesh" userId="2cfcf69d-f444-4e80-a223-a2fc500e41c9" providerId="ADAL" clId="{6A4842BA-B8A4-4CA4-80EE-28EDAA6D3ECA}" dt="2026-04-14T16:23:46.618" v="4" actId="47"/>
      <pc:docMkLst>
        <pc:docMk/>
      </pc:docMkLst>
      <pc:sldChg chg="del">
        <pc:chgData name="Saini, Sarvesh" userId="2cfcf69d-f444-4e80-a223-a2fc500e41c9" providerId="ADAL" clId="{6A4842BA-B8A4-4CA4-80EE-28EDAA6D3ECA}" dt="2026-04-14T16:23:46.618" v="4" actId="47"/>
        <pc:sldMkLst>
          <pc:docMk/>
          <pc:sldMk cId="2025292808" sldId="271"/>
        </pc:sldMkLst>
      </pc:sldChg>
      <pc:sldChg chg="del">
        <pc:chgData name="Saini, Sarvesh" userId="2cfcf69d-f444-4e80-a223-a2fc500e41c9" providerId="ADAL" clId="{6A4842BA-B8A4-4CA4-80EE-28EDAA6D3ECA}" dt="2026-04-14T16:23:36.181" v="0" actId="47"/>
        <pc:sldMkLst>
          <pc:docMk/>
          <pc:sldMk cId="2428897490" sldId="282"/>
        </pc:sldMkLst>
      </pc:sldChg>
      <pc:sldChg chg="del">
        <pc:chgData name="Saini, Sarvesh" userId="2cfcf69d-f444-4e80-a223-a2fc500e41c9" providerId="ADAL" clId="{6A4842BA-B8A4-4CA4-80EE-28EDAA6D3ECA}" dt="2026-04-14T16:23:40.437" v="1" actId="47"/>
        <pc:sldMkLst>
          <pc:docMk/>
          <pc:sldMk cId="425116417" sldId="301"/>
        </pc:sldMkLst>
      </pc:sldChg>
      <pc:sldChg chg="del">
        <pc:chgData name="Saini, Sarvesh" userId="2cfcf69d-f444-4e80-a223-a2fc500e41c9" providerId="ADAL" clId="{6A4842BA-B8A4-4CA4-80EE-28EDAA6D3ECA}" dt="2026-04-14T16:23:42.747" v="2" actId="47"/>
        <pc:sldMkLst>
          <pc:docMk/>
          <pc:sldMk cId="1907334735" sldId="302"/>
        </pc:sldMkLst>
      </pc:sldChg>
      <pc:sldChg chg="del">
        <pc:chgData name="Saini, Sarvesh" userId="2cfcf69d-f444-4e80-a223-a2fc500e41c9" providerId="ADAL" clId="{6A4842BA-B8A4-4CA4-80EE-28EDAA6D3ECA}" dt="2026-04-14T16:23:44.951" v="3" actId="47"/>
        <pc:sldMkLst>
          <pc:docMk/>
          <pc:sldMk cId="949659164" sldId="30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F8CA09-E913-43C3-85A6-44417F3B8A23}" type="datetimeFigureOut">
              <a:rPr lang="en-IN" smtClean="0"/>
              <a:t>14/04/26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CAD8F5-9574-4658-9136-7627230448A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50106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FDEDD-2C12-E5FF-D3B7-920A2C233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73983-5F5F-4DFA-8B2C-C548CCC77DCB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1731B1-4B14-C2EB-A4AE-0F8AAF56D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3BA6E-6C55-B4C6-E9E4-B55384B49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FB7139-1D21-49B9-9DC4-9D2D70D6270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823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EC475-3857-69CD-83B9-86C6388FC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BA64E-D1C3-4EF0-8100-A2BBC304C99A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2723C-283E-69DC-0208-FE028F61D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19A9F-711E-84DB-AF24-0CF1D2C7D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691FA1-2345-4696-8916-AD713CFDD6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6727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D2D7C-F2C6-75AE-C334-BD742AB04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98E56-68FD-4D23-87D5-0DADDC140233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F63B1-9AC5-278F-2774-DD407E6FF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3AB9C0-B181-DFCD-2577-84CD7A880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89E276-9829-49D6-9442-5000D10A51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91308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C30B9DA-28AF-975A-565F-F0D9AF633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4/14/26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E8F48D5-089F-8020-6782-177B8C58A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7D05B7F-3694-1FAA-FEC4-0B33D19D1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73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E8CB6EC-2DDD-A225-F79A-E8424D4D7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7AF4C-6D00-42FF-913A-EE07C792F902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CE58F96-4CB0-F4B3-9327-72F53F507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0994435-E19F-B568-E252-8681D349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02990E-CC35-4894-8BE7-C87CDF6ED87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4957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C8EA44A-9F08-8EDA-42BD-1A9163BF8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764E5-ADA2-4CB0-8814-C91752C21A92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45A44C6-A499-641F-2653-3B8B33319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5C0917-6BA6-29A0-17A6-8BD67C633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194A4B-C3EE-4949-8493-7872CAEDD83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4618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EB42D85-BBF4-F5AF-4FA4-32E244C75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6FFD6-CDA5-48E9-93D8-CA9F2B485C6E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37FACDB-6B8A-266F-FCBB-80114E2CE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AA176A8-CD02-74F4-DB94-FB3D01366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ED03E5-9F43-4407-853D-1070EDDCAA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1354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E8E198C-2CB9-27D1-352B-41CE42BD1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AB86E-D558-4AF4-BEE7-104373E0995C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F17EDAB-7582-D84F-E818-476403CB0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C78E9C-5469-8215-0F0E-5F464184E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12E15E-32B7-42A4-BA9E-FC395C36857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4311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7D4CB12-9B80-F214-1C4C-F6D99A980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F7897-E6FD-4E33-AA09-58A48F12CE3D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DFE73B6-70AA-ED94-5D2D-5115DD520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6CA6DEA-74F2-7D48-AB60-CA14937DB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872271-FF63-4C9E-A42E-531EB08FCC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7005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16ED5-94DC-5CED-813E-AB072B5B8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A7B31-4493-4786-924D-C2F29D025BE6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A9980-C87A-625F-0FC9-F47263DA0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B8808-ABB9-3658-BE9A-6DA59752A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6C7D20-3702-4C05-A5A0-5C014CC4AC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2971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94798-2A1B-94A6-7505-728C8F507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BE050-F0BE-41BB-8D6E-FA6AB003E19B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7C1BF-BAD7-D0AA-89DB-49B62069E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2CE1A-C62A-1A83-A7A6-B7B5074F7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869B16-6A6B-49E2-B5D2-159FBB99CF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6285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8A97A-AE0A-2A1B-4AA9-829E47785A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22D0B11E-D350-4506-B4B6-B8A995129F87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0E6B3-7495-1098-1647-08D3EB421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78A90-33D6-D11B-504F-5059A4786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2D0E4E43-7F24-4453-AED3-D64925BA95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8073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FBA6B-C6D5-26FC-734C-4C864CB7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B6C519F0-7A92-49AD-8D8F-031EC118FC7F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7BF6FF-F4F4-2E6C-54FF-D42CAE0C8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A9E88-84AB-9683-3B40-1EED87D2C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064EA60F-2821-4874-8D36-E01B3D477AB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25004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CFB67-5947-8BA1-71BB-70F9590DD3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600DC8FB-DF58-4C67-A10B-9682CE2CDB65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70C6A-AB75-F178-FB23-0DCD0E36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757FF-23DD-447C-51AB-02718C12D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677EECEC-2273-42CF-9B9C-ED4CA14189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1882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B4CA7E-A8F1-3F0B-C8ED-1F582DCFA1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175F4AF6-87A9-4924-8CBC-E0910DAE947E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CFD368-AC03-CFEF-03EB-385626288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65158-BD2A-F0DB-6E3A-8DE04EA32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63D89427-26BC-4F9E-B27B-A6B26504E24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50852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E3CD9A-C73D-0C2A-2901-27F5412F1A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03D016B-2BA6-485F-9213-1E704B403914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1BFABE-AE32-86AE-9A69-DAA00635C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70B7EE-1380-437E-2A18-2541A7E0A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6E0A8B8E-6280-4E9E-9A30-056C4657FF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7328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D447A3-51CC-2178-577D-CE016E235B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E4691D59-6D81-43D4-8A93-D2D0EBBE30C3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A4D25A-339F-8760-3B03-A1A5AF429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EAABED-00F5-71A6-977E-9659CC61D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AD250123-0C20-45CA-9198-7D4315FD4D8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2804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892D43-0A64-8260-4427-058D3385DD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92464BA4-32F8-492C-BC1D-2957F69E40D6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90246-7EA7-B2E4-33A8-8379FC9F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7402E9-A27E-41F9-AC10-35BBE1B96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099844DE-8D5F-466E-8F3C-EDDC92D094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99246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B030E0-E574-03B3-9DB3-BD138CE9F2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848140A4-F3D2-4607-945F-C2FB19CA8CFC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BC76C-3A22-BDA4-22B0-785A1FAC8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B53E7-E02B-7D3D-5F6A-45EDFDD69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D290D7E8-FF36-4A47-A8E8-6674F494460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63017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D639A9-75A3-C6EF-9A9A-860362535A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B7DC5EE2-AD75-46A1-A337-2D6A886BEB66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3DEFD-D09F-26E6-C882-A2F2FC5AF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547FC6-06A6-E545-4CF4-F3DE240EF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6F394B9D-D3A1-40A1-8976-D55D0E539D0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08811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41C03-BF3B-F928-019B-A214DFF4F9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8F6320E-B0CD-4DA6-AD07-4032719B5564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0EE8B-A650-6385-156E-6CEB6AE2A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B2409-0DFD-5A0C-47FB-C0829C113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6521CA1F-0C96-4488-BE54-B703C199A1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71248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48DC7-29CC-2EBC-F8C6-9B7F564880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28A7268D-1210-45C9-A942-6E3E40D8D086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C07AF-44CA-9FB4-80F2-9CCEED1D0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21A98-03B3-02B7-072B-3826C8D70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E9EE18FE-25F0-4953-909C-7BA3BCBD949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1117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F4235-09A9-420B-5CE0-92C7CFEBAD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543B6B37-15E3-4F51-8606-8B858CE1E34A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B7424-00BF-1616-1F50-F76EF7AC3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6C8C0-7FD7-B4B6-0389-80E544F73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3DB7CD96-7F68-4EAE-B1ED-19BAB598ADB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16909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21BD9-C7C3-24A7-EDA1-291F6C11DF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01A3E6AC-7FAA-409C-9BF2-BBAB8628398D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704DC-74D3-7FFC-3BB4-6FED724D9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15CA3B-CD4E-AFFA-1D86-54D075D62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2A2BE548-55BF-45B6-8207-2121F560068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7443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899B9-B5AE-9A65-522D-34B989670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D457DA37-B906-4750-B59D-DDB353170C30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5494B-8527-EA39-3F34-93F7BDE79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DD42-6291-6517-D928-DEDB552D1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AA8C223C-1ED9-4648-851F-0BC35AB7994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58585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45E001-B57B-5873-5A07-CE35F18F1C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46D164FC-FCEC-4914-A0C0-65048331EDF5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7D701-F70D-3D28-233B-279F038BE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5E5C6-57F8-3C10-F34C-C94FD682A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9348597E-AAFC-46A0-9DDA-5BCD274B88F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72496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0379D6-69FE-7F9E-80D6-F9E225F06A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1047476C-1FFB-4391-9343-34DA41AAD999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D5C499-357C-7079-351A-5CB30092E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33A1BA-DB67-323A-12B3-AEAA78F00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4D4A9E2B-6081-4BD5-B383-6523EAAA578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68884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EC449-1846-6B6B-C4CF-FEAFFCAF54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4F466BA3-E0EE-4CAF-98C1-1967431C7658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D6DB1-38CA-3555-F92D-9AD912BE9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AFEBD7-67B6-398D-BFAC-EA9061C3E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7A0DEE31-E67D-4F8E-974A-BD49A28CC4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25176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4ADF1C-A0DF-D04F-A398-43F66EC1E8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660BA15-49CB-48BC-A629-9DFDD65D9FB3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B8A763-7381-4560-B8FF-F3DB74546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602868-94F5-8814-762D-6CB6C59E3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F7352797-594D-4667-BCA8-FF71E4253D1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10670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54B6DD-4DAA-39CB-F44F-204B76F1A0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92C4224E-F858-4164-AC8E-4ECB9E05F68F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C7574-87B5-5D71-2FE2-E237156B7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2AF560-50ED-328D-39D6-0EB4C35CC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5A8C5846-FF5E-4413-AF43-ACA68916EC2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50962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9BEB0-276E-E6EA-E975-3015E7304B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CA14606-6431-413E-904C-826691FD423C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EB085E-C2A1-BD7D-C18B-A672F3A19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38E07-D9E5-F3CB-159C-634E3C0D0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D4C6A01D-4768-443B-AC8D-6977A5B75B8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53174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89027-F732-AB65-0DD0-AEA62D74CC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FFE3AC9C-2A84-433C-853F-14879D2907E8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0DD16-2B14-6861-E860-2EF4707CD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C166D-A974-00C6-FAAF-4CB2219A2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62690936-7F7C-473C-AACE-65703298A7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27940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68F90-02AC-5C98-9646-37C7FEE5D0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D0D7FF7-8350-4ABE-8FAF-085A465F7DE9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1F7D9-5441-1CC7-6887-FDD65B933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4E240-0A1D-7709-C56A-0E83E5370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C6CF86AB-86B3-47F1-B526-40A9201FF80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97943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0D774-4C33-BC73-1BBC-793B819359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0A6E1A6D-7A00-4AC4-8A0B-9CDCF9BF516F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0C4B4E-F16B-F34B-C2A3-A9F77FA30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6A44B-4943-E229-ABF5-5253C0FC3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334D342A-7488-4577-ABE1-2169B468546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560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B5522-0676-2DA1-78B8-C78B684867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453052A-3DD6-45C1-B074-F2869879C1FC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E2D2F9-0A52-47AF-418C-938A8EE1B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31FA6-D51E-8C2C-0C9F-4027FFBA0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2345ACE9-2EA2-431F-B610-EA4555D5666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13885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AE32F-A967-8359-5410-66A7F8E17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BDDD8B93-61D0-4F7D-A674-BC1BBCAA07F8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B5298-71BF-9DA0-7464-1308CBB69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60CAD-A77F-BF08-9221-9308074E6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F156B713-1AC0-4C78-BDEA-A5D6FEF18F4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98754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5CCB0-12F5-EDB2-A099-6D23AE1F40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C8EFF9A8-28C0-4966-A556-9553993E482A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6A987-7406-6696-6A3C-FA45D0D67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14920D-C6DF-7DD9-9ADC-B45406A47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E78ACD15-0427-4835-AEF2-59690F1179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15365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A71DDD-C8D6-F9F8-0D8D-63DD3F9751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C08F36F-A08A-40E9-895A-8CA04A0BF4B7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C04FF4-50CF-CBEB-EC96-F5F158DF5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6E2EC0-C964-A5C7-67D6-8C957BC2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5A249E8F-6FDB-4E03-A5FD-E7CA8FEE5A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43339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1CD8D3-E66B-C5E7-4844-BFF9B3D34C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32832DC5-EDBA-442B-9532-380BD38ED5D0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2D4212-0310-4AFA-25F7-6945D4057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679A17-CAEC-28BC-C259-9657573ED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8AFC7A3F-9319-4C4E-A6B0-4385E8ACDF9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46987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AE31AA-3C58-C009-BBE4-2A31C04599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0F85DB2A-D3B6-4D05-B8BA-D3CCDC41A481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18BA27-FBE0-F843-46B4-D7154ACA9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D4D3F0-205B-A6A3-C9EC-A7E9A74C9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CAB8E32A-F545-450F-9236-B0CD6E00E21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528731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153ADA-9D36-87CF-3608-5529943625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465CCC05-FA97-48EF-9C22-B37EEC64EC53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8C7D11-97D7-B2E7-A4EC-37192147F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25A8F3-F445-EA62-D189-94D14AFDE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BD572837-F7E2-49AC-BAD7-B41AAF66402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06354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2C895-29F8-0394-7938-F07258391F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03D75A35-8F0A-45E9-98A1-91B6E305D8D8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C01EE-57F4-E110-B8AF-7DB37A566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B8788-96E1-F4C9-8AD8-C5B572468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327E1045-84CC-47C6-91A5-60655D9C184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87419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30423-47FC-84D8-D596-C4F3140C7E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D877429B-28A5-4E84-B169-B1BC95619331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683D6-2E6F-6FD9-912E-A68E16A3F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19E5B-C970-7360-6D1A-A6FEA5E06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1192B156-F64F-415E-B6FF-929AD2C0FA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08639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B3963-CB45-42EF-E11A-E2784E5F16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fld id="{D0BAFCB1-6A04-4B3E-98BD-F3B9A3B8D5F6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EF1C0-17DD-8EB8-9552-984429C8C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3FCBD-D6D2-AE68-74C3-DEF1021E3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/>
            </a:lvl1pPr>
          </a:lstStyle>
          <a:p>
            <a:fld id="{0A81F8ED-073A-41AB-A760-2101363650C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3493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F8663-2BE0-4552-CA48-42BA551F61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A30A0ED-A98C-4902-A3F7-F19F2C943A8B}" type="datetimeFigureOut">
              <a:rPr lang="en-US"/>
              <a:pPr>
                <a:defRPr/>
              </a:pPr>
              <a:t>4/14/26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F818E-6E63-23EC-6260-560AF25057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FB394-CD16-1544-59E5-3220F58AC1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007B28CF-F1B0-41DA-8275-C99FD23FADDB}" type="slidenum">
              <a:rPr lang="en-US" altLang="en-US"/>
              <a:pPr/>
              <a:t>‹#›</a:t>
            </a:fld>
            <a:endParaRPr lang="en-US" altLang="en-US"/>
          </a:p>
        </p:txBody>
      </p:sp>
      <p:pic>
        <p:nvPicPr>
          <p:cNvPr id="1029" name="Picture 6">
            <a:extLst>
              <a:ext uri="{FF2B5EF4-FFF2-40B4-BE49-F238E27FC236}">
                <a16:creationId xmlns:a16="http://schemas.microsoft.com/office/drawing/2014/main" id="{672DF858-51B0-13AD-4916-3609EC662AE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3"/>
            <a:ext cx="12192000" cy="685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5306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>
            <a:extLst>
              <a:ext uri="{FF2B5EF4-FFF2-40B4-BE49-F238E27FC236}">
                <a16:creationId xmlns:a16="http://schemas.microsoft.com/office/drawing/2014/main" id="{D64DF92D-5556-2D15-4A4C-A684FDFDDC5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12192000" cy="685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6685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3EA3B7-E1C7-EEDC-FAFB-09AC68854349}"/>
              </a:ext>
            </a:extLst>
          </p:cNvPr>
          <p:cNvCxnSpPr/>
          <p:nvPr/>
        </p:nvCxnSpPr>
        <p:spPr>
          <a:xfrm>
            <a:off x="457200" y="457200"/>
            <a:ext cx="11277600" cy="0"/>
          </a:xfrm>
          <a:prstGeom prst="line">
            <a:avLst/>
          </a:prstGeom>
          <a:ln w="952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603" name="Picture 13">
            <a:extLst>
              <a:ext uri="{FF2B5EF4-FFF2-40B4-BE49-F238E27FC236}">
                <a16:creationId xmlns:a16="http://schemas.microsoft.com/office/drawing/2014/main" id="{B9B8AEF6-72EC-0149-C6CB-1777BE83E83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38800"/>
            <a:ext cx="121920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176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2361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mp4"/><Relationship Id="rId7" Type="http://schemas.openxmlformats.org/officeDocument/2006/relationships/slideLayout" Target="../slideLayouts/slideLayout5.xml"/><Relationship Id="rId12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7.png"/><Relationship Id="rId5" Type="http://schemas.microsoft.com/office/2007/relationships/media" Target="../media/media3.mp4"/><Relationship Id="rId10" Type="http://schemas.openxmlformats.org/officeDocument/2006/relationships/image" Target="../media/image6.png"/><Relationship Id="rId4" Type="http://schemas.openxmlformats.org/officeDocument/2006/relationships/video" Target="../media/media2.mp4"/><Relationship Id="rId9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1C7CDFA-2A32-CF17-BE1A-6B8A13A3B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24F67-7834-D78E-E632-080A2A154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738" y="37754"/>
            <a:ext cx="11712276" cy="641423"/>
          </a:xfrm>
        </p:spPr>
        <p:txBody>
          <a:bodyPr>
            <a:normAutofit/>
          </a:bodyPr>
          <a:lstStyle/>
          <a:p>
            <a:pPr algn="l"/>
            <a:r>
              <a:rPr lang="en-US" sz="3600" dirty="0" err="1">
                <a:solidFill>
                  <a:schemeClr val="accent6">
                    <a:lumMod val="75000"/>
                  </a:schemeClr>
                </a:solidFill>
              </a:rPr>
              <a:t>GLiDAR</a:t>
            </a:r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: Guided Lithotripsy with Dynamic Autonomous Robot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D2181A-D8D0-10D6-5654-62A79B6204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9021" y="3548557"/>
            <a:ext cx="1727001" cy="377529"/>
          </a:xfrm>
        </p:spPr>
        <p:txBody>
          <a:bodyPr>
            <a:noAutofit/>
          </a:bodyPr>
          <a:lstStyle/>
          <a:p>
            <a:r>
              <a:rPr lang="en-US" sz="1600" dirty="0">
                <a:solidFill>
                  <a:schemeClr val="accent3">
                    <a:lumMod val="50000"/>
                  </a:schemeClr>
                </a:solidFill>
              </a:rPr>
              <a:t>Digital Twin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711F83-638D-2C8F-BA88-4062A964DD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405389" y="1829609"/>
            <a:ext cx="3635938" cy="442676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accent3">
                    <a:lumMod val="50000"/>
                  </a:schemeClr>
                </a:solidFill>
              </a:rPr>
              <a:t>Real-World Setup</a:t>
            </a:r>
          </a:p>
        </p:txBody>
      </p:sp>
      <p:pic>
        <p:nvPicPr>
          <p:cNvPr id="4" name="Picture 3" descr="A black square object on a white surface&#10;&#10;AI-generated content may be incorrect.">
            <a:extLst>
              <a:ext uri="{FF2B5EF4-FFF2-40B4-BE49-F238E27FC236}">
                <a16:creationId xmlns:a16="http://schemas.microsoft.com/office/drawing/2014/main" id="{3BAFC3BF-29AD-3645-2D37-B9104E50F0F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16" y="2322598"/>
            <a:ext cx="4255787" cy="1287375"/>
          </a:xfrm>
          <a:prstGeom prst="rect">
            <a:avLst/>
          </a:prstGeom>
        </p:spPr>
      </p:pic>
      <p:pic>
        <p:nvPicPr>
          <p:cNvPr id="6" name="Picture 5" descr="A black table with a white object on it&#10;&#10;AI-generated content may be incorrect.">
            <a:extLst>
              <a:ext uri="{FF2B5EF4-FFF2-40B4-BE49-F238E27FC236}">
                <a16:creationId xmlns:a16="http://schemas.microsoft.com/office/drawing/2014/main" id="{B6104C09-2691-8073-803F-92B270639DA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79"/>
          <a:stretch>
            <a:fillRect/>
          </a:stretch>
        </p:blipFill>
        <p:spPr>
          <a:xfrm>
            <a:off x="190739" y="679177"/>
            <a:ext cx="4265256" cy="1290239"/>
          </a:xfrm>
          <a:prstGeom prst="rect">
            <a:avLst/>
          </a:prstGeom>
        </p:spPr>
      </p:pic>
      <p:pic>
        <p:nvPicPr>
          <p:cNvPr id="15" name="Kidney_Flythrough">
            <a:hlinkClick r:id="" action="ppaction://media"/>
            <a:extLst>
              <a:ext uri="{FF2B5EF4-FFF2-40B4-BE49-F238E27FC236}">
                <a16:creationId xmlns:a16="http://schemas.microsoft.com/office/drawing/2014/main" id="{7D1827CF-79A9-A7C7-EFC3-AE9908D2EE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lum bright="40000" contrast="40000"/>
          </a:blip>
          <a:stretch>
            <a:fillRect/>
          </a:stretch>
        </p:blipFill>
        <p:spPr>
          <a:xfrm>
            <a:off x="281706" y="3978817"/>
            <a:ext cx="3863106" cy="2172997"/>
          </a:xfrm>
          <a:prstGeom prst="rect">
            <a:avLst/>
          </a:prstGeom>
        </p:spPr>
      </p:pic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3309959C-AE3B-C339-AF31-E3DB65ED19AB}"/>
              </a:ext>
            </a:extLst>
          </p:cNvPr>
          <p:cNvSpPr txBox="1">
            <a:spLocks/>
          </p:cNvSpPr>
          <p:nvPr/>
        </p:nvSpPr>
        <p:spPr>
          <a:xfrm>
            <a:off x="396538" y="5964281"/>
            <a:ext cx="4405646" cy="442676"/>
          </a:xfrm>
          <a:prstGeom prst="rect">
            <a:avLst/>
          </a:prstGeom>
        </p:spPr>
        <p:txBody>
          <a:bodyPr vert="horz" lIns="58066" tIns="29033" rIns="58066" bIns="29033" rtlCol="0" anchor="b">
            <a:noAutofit/>
          </a:bodyPr>
          <a:lstStyle>
            <a:lvl1pPr marL="0" indent="0" algn="l" defTabSz="1350020" rtl="0" eaLnBrk="1" latinLnBrk="0" hangingPunct="1">
              <a:lnSpc>
                <a:spcPct val="90000"/>
              </a:lnSpc>
              <a:spcBef>
                <a:spcPts val="1476"/>
              </a:spcBef>
              <a:buFont typeface="Arial" panose="020B0604020202020204" pitchFamily="34" charset="0"/>
              <a:buNone/>
              <a:defRPr sz="3543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75010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953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50020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658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25030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362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00040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362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75050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362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050060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362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725071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362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00081" indent="0" algn="l" defTabSz="1350020" rtl="0" eaLnBrk="1" latinLnBrk="0" hangingPunct="1">
              <a:lnSpc>
                <a:spcPct val="90000"/>
              </a:lnSpc>
              <a:spcBef>
                <a:spcPts val="738"/>
              </a:spcBef>
              <a:buFont typeface="Arial" panose="020B0604020202020204" pitchFamily="34" charset="0"/>
              <a:buNone/>
              <a:defRPr sz="2362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>
                <a:solidFill>
                  <a:schemeClr val="accent3">
                    <a:lumMod val="50000"/>
                  </a:schemeClr>
                </a:solidFill>
              </a:rPr>
              <a:t>Digital twin of Kidney and a Kidney Stone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A37184-1D48-D1E9-1E4B-713E846A17EF}"/>
              </a:ext>
            </a:extLst>
          </p:cNvPr>
          <p:cNvSpPr txBox="1"/>
          <p:nvPr/>
        </p:nvSpPr>
        <p:spPr>
          <a:xfrm>
            <a:off x="4762333" y="5739789"/>
            <a:ext cx="4651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Autonomous Robotic System for Kidney Stone Lithotripsy</a:t>
            </a:r>
            <a:endParaRPr lang="en-IN" sz="1600" b="1" dirty="0">
              <a:solidFill>
                <a:schemeClr val="accent3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19" name="isaac_stone_v3_20k_5percent_v2">
            <a:hlinkClick r:id="" action="ppaction://media"/>
            <a:extLst>
              <a:ext uri="{FF2B5EF4-FFF2-40B4-BE49-F238E27FC236}">
                <a16:creationId xmlns:a16="http://schemas.microsoft.com/office/drawing/2014/main" id="{405D6F4A-4665-C939-92EF-F57284389A5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rcRect l="20233" r="20000"/>
          <a:stretch>
            <a:fillRect/>
          </a:stretch>
        </p:blipFill>
        <p:spPr>
          <a:xfrm>
            <a:off x="9240374" y="3185896"/>
            <a:ext cx="2750610" cy="2588731"/>
          </a:xfrm>
          <a:prstGeom prst="rect">
            <a:avLst/>
          </a:prstGeom>
        </p:spPr>
      </p:pic>
      <p:pic>
        <p:nvPicPr>
          <p:cNvPr id="20" name="stone_approach_sarvesh_Experiment">
            <a:hlinkClick r:id="" action="ppaction://media"/>
            <a:extLst>
              <a:ext uri="{FF2B5EF4-FFF2-40B4-BE49-F238E27FC236}">
                <a16:creationId xmlns:a16="http://schemas.microsoft.com/office/drawing/2014/main" id="{57D48D43-860E-3F8D-3964-207B68D11B95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rcRect r="16040"/>
          <a:stretch>
            <a:fillRect/>
          </a:stretch>
        </p:blipFill>
        <p:spPr>
          <a:xfrm>
            <a:off x="5110944" y="3185896"/>
            <a:ext cx="3863106" cy="260730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324C939-B0C5-3B42-0CB1-4CC52910DFA6}"/>
              </a:ext>
            </a:extLst>
          </p:cNvPr>
          <p:cNvSpPr txBox="1"/>
          <p:nvPr/>
        </p:nvSpPr>
        <p:spPr>
          <a:xfrm>
            <a:off x="4267347" y="2747185"/>
            <a:ext cx="842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Stone Target Validation in Real World Robotic System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1BA8C6-7765-4C68-DCC8-64AAA5196ADD}"/>
              </a:ext>
            </a:extLst>
          </p:cNvPr>
          <p:cNvSpPr txBox="1"/>
          <p:nvPr/>
        </p:nvSpPr>
        <p:spPr>
          <a:xfrm>
            <a:off x="8974050" y="5739789"/>
            <a:ext cx="35610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Endoscope Camera View</a:t>
            </a:r>
            <a:endParaRPr lang="en-IN" sz="1600" b="1" dirty="0">
              <a:solidFill>
                <a:schemeClr val="accent3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7" name="Rectangle 3">
            <a:extLst>
              <a:ext uri="{FF2B5EF4-FFF2-40B4-BE49-F238E27FC236}">
                <a16:creationId xmlns:a16="http://schemas.microsoft.com/office/drawing/2014/main" id="{84C6E793-0C43-93DB-1953-44B7E54170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6131" y="656879"/>
            <a:ext cx="7325869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Autonomous Robotic Ureteroscopy Platform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with vision-guided targeting for precise laser positioning.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High-fidelity digital twin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of the robot, kidney, and stones in NVIDIA Isaac Sim, enabling large-scale synthetic data generation.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AI-based vision and autonomous targeting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using hybrid real–synthetic data, enabling accurate stone detection and successful benchtop validation.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6D2A1BA-0E18-E4F8-2B0E-49DFF4A171FC}"/>
              </a:ext>
            </a:extLst>
          </p:cNvPr>
          <p:cNvSpPr txBox="1"/>
          <p:nvPr/>
        </p:nvSpPr>
        <p:spPr>
          <a:xfrm>
            <a:off x="114458" y="6404748"/>
            <a:ext cx="1196308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50" b="1" dirty="0">
                <a:solidFill>
                  <a:schemeClr val="accent3">
                    <a:lumMod val="50000"/>
                  </a:schemeClr>
                </a:solidFill>
                <a:cs typeface="Times New Roman" panose="02020603050405020304" pitchFamily="18" charset="0"/>
              </a:rPr>
              <a:t>S. Saini, J. Ojalvo, J. Katz, and U. Visser, “Autonomous Robot-Assisted Ureteroscopy (ARA-URS) for the Treatment of Kidney Stones,” IEEE International Conference on Robotics and Automation (ICRA), 2026 (</a:t>
            </a:r>
            <a:r>
              <a:rPr lang="en-US" sz="1050" b="1">
                <a:solidFill>
                  <a:schemeClr val="accent3">
                    <a:lumMod val="50000"/>
                  </a:schemeClr>
                </a:solidFill>
                <a:cs typeface="Times New Roman" panose="02020603050405020304" pitchFamily="18" charset="0"/>
              </a:rPr>
              <a:t>in print)</a:t>
            </a:r>
            <a:endParaRPr lang="en-US" sz="1050" b="1" dirty="0">
              <a:solidFill>
                <a:schemeClr val="accent3">
                  <a:lumMod val="50000"/>
                </a:schemeClr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17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1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video>
              <p:cMediaNode vol="80000">
                <p:cTn id="52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video>
              <p:cMediaNode vol="80000">
                <p:cTn id="53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  <p:bldLst>
      <p:bldP spid="3" grpId="0" build="p"/>
      <p:bldP spid="5" grpId="0" build="p"/>
      <p:bldP spid="16" grpId="0"/>
      <p:bldP spid="18" grpId="0"/>
      <p:bldP spid="21" grpId="0"/>
      <p:bldP spid="22" grpId="0"/>
      <p:bldP spid="28" grpId="0"/>
    </p:bldLst>
  </p:timing>
</p:sld>
</file>

<file path=ppt/theme/theme1.xml><?xml version="1.0" encoding="utf-8"?>
<a:theme xmlns:a="http://schemas.openxmlformats.org/drawingml/2006/main" name="UM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M Template 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M Template 3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BLANK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um_powerpoint_template_orange_16x9</Template>
  <TotalTime>93</TotalTime>
  <Words>139</Words>
  <Application>Microsoft Macintosh PowerPoint</Application>
  <PresentationFormat>Widescreen</PresentationFormat>
  <Paragraphs>11</Paragraphs>
  <Slides>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Aptos</vt:lpstr>
      <vt:lpstr>Arial</vt:lpstr>
      <vt:lpstr>Calibri</vt:lpstr>
      <vt:lpstr>Times New Roman</vt:lpstr>
      <vt:lpstr>Wingdings</vt:lpstr>
      <vt:lpstr>UM Template</vt:lpstr>
      <vt:lpstr>UM Template 2</vt:lpstr>
      <vt:lpstr>UM Template 3</vt:lpstr>
      <vt:lpstr>BLANK1</vt:lpstr>
      <vt:lpstr>GLiDAR: Guided Lithotripsy with Dynamic Autonomous Robot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Sarvesh Saini</dc:creator>
  <cp:lastModifiedBy>Ubbo Visse</cp:lastModifiedBy>
  <cp:revision>3</cp:revision>
  <dcterms:created xsi:type="dcterms:W3CDTF">2024-03-21T18:13:55Z</dcterms:created>
  <dcterms:modified xsi:type="dcterms:W3CDTF">2026-04-14T18:16:25Z</dcterms:modified>
</cp:coreProperties>
</file>