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64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489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3121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6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51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6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20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039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14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7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001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152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A3BC74-56D4-4D35-B5F7-C87751DF315F}" type="datetimeFigureOut">
              <a:rPr lang="en-US" smtClean="0"/>
              <a:t>2/27/2013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2E6C8-7625-4908-8C54-F628854762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1930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Sample System Diagrams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562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STEM CITY</a:t>
            </a:r>
            <a:endParaRPr lang="en-US" dirty="0"/>
          </a:p>
        </p:txBody>
      </p:sp>
      <p:pic>
        <p:nvPicPr>
          <p:cNvPr id="1026" name="Picture 2" descr="system_diagra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628321"/>
            <a:ext cx="6705600" cy="457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03670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Trading Support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295400"/>
            <a:ext cx="86868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6191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228600"/>
            <a:ext cx="8229600" cy="1143000"/>
          </a:xfrm>
        </p:spPr>
        <p:txBody>
          <a:bodyPr/>
          <a:lstStyle/>
          <a:p>
            <a:r>
              <a:rPr lang="en-US" dirty="0" err="1" smtClean="0"/>
              <a:t>Wormburner</a:t>
            </a:r>
            <a:endParaRPr lang="en-US" dirty="0"/>
          </a:p>
        </p:txBody>
      </p:sp>
      <p:pic>
        <p:nvPicPr>
          <p:cNvPr id="4" name="Picture 3" descr="system diagram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990600"/>
            <a:ext cx="5410200" cy="575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44517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</Words>
  <Application>Microsoft Office PowerPoint</Application>
  <PresentationFormat>On-screen Show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Sample System Diagrams</vt:lpstr>
      <vt:lpstr>STEM CITY</vt:lpstr>
      <vt:lpstr>Trading Support</vt:lpstr>
      <vt:lpstr>Wormburner</vt:lpstr>
    </vt:vector>
  </TitlesOfParts>
  <Company>University of Miami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System Diagrams</dc:title>
  <dc:creator>Blake, Malworsth Brian</dc:creator>
  <cp:lastModifiedBy>Blake, Malworsth Brian</cp:lastModifiedBy>
  <cp:revision>1</cp:revision>
  <dcterms:created xsi:type="dcterms:W3CDTF">2013-02-27T17:02:22Z</dcterms:created>
  <dcterms:modified xsi:type="dcterms:W3CDTF">2013-02-27T17:09:43Z</dcterms:modified>
</cp:coreProperties>
</file>