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FB0B-B822-6649-A7CF-2697D5A8A66B}" type="datetimeFigureOut">
              <a:rPr lang="en-US" smtClean="0"/>
              <a:t>2/20/13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8F244-56C1-D146-864B-8A6E7DA42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2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956E3A-BF77-E347-8B0D-7CC8DE43FD3A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Balsamiq</a:t>
            </a:r>
            <a:r>
              <a:rPr lang="en-US" dirty="0" smtClean="0"/>
              <a:t> Mockup</a:t>
            </a:r>
            <a:r>
              <a:rPr lang="en-US" baseline="0" dirty="0" smtClean="0"/>
              <a:t>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8F244-56C1-D146-864B-8A6E7DA422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9D33EC0D-CA60-4E41-ACE5-4A623D19CDF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1A6B0166-A2E6-A94D-BAC3-73D4F9752E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ctrTitle"/>
          </p:nvPr>
        </p:nvSpPr>
        <p:spPr bwMode="auto">
          <a:xfrm>
            <a:off x="1119743" y="1752600"/>
            <a:ext cx="8024257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Helvetica" charset="0"/>
              </a:rPr>
              <a:t>Tag-Based Language Learning Experience</a:t>
            </a:r>
            <a:endParaRPr lang="en-US" sz="4000" dirty="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51202" name="Subtitle 2"/>
          <p:cNvSpPr>
            <a:spLocks noGrp="1"/>
          </p:cNvSpPr>
          <p:nvPr>
            <p:ph type="subTitle" idx="1"/>
          </p:nvPr>
        </p:nvSpPr>
        <p:spPr bwMode="auto">
          <a:xfrm>
            <a:off x="2743200" y="3733800"/>
            <a:ext cx="57150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Helvetica" charset="0"/>
              </a:rPr>
              <a:t>Iman Saleh</a:t>
            </a:r>
            <a:endParaRPr lang="en-US" sz="3000" dirty="0">
              <a:solidFill>
                <a:schemeClr val="tx1"/>
              </a:solidFill>
              <a:latin typeface="Helvetica" charset="0"/>
            </a:endParaRPr>
          </a:p>
          <a:p>
            <a:pPr eaLnBrk="1" hangingPunct="1"/>
            <a:r>
              <a:rPr lang="en-US" sz="3000" dirty="0" err="1" smtClean="0">
                <a:solidFill>
                  <a:schemeClr val="tx1"/>
                </a:solidFill>
                <a:latin typeface="Helvetica" charset="0"/>
              </a:rPr>
              <a:t>RashidStone</a:t>
            </a:r>
            <a:endParaRPr lang="en-US" sz="3000" dirty="0">
              <a:solidFill>
                <a:schemeClr val="tx1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</a:rPr>
              <a:t>Language Learning Software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848600" cy="471833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n-ea"/>
                <a:cs typeface="+mn-cs"/>
              </a:rPr>
              <a:t>RS provides language learning Web-based software solutions</a:t>
            </a:r>
          </a:p>
          <a:p>
            <a:pPr>
              <a:defRPr/>
            </a:pPr>
            <a:r>
              <a:rPr lang="en-US" sz="2800" dirty="0" smtClean="0">
                <a:ea typeface="+mn-ea"/>
                <a:cs typeface="+mn-cs"/>
              </a:rPr>
              <a:t>Users of RS are both learners and administrators. </a:t>
            </a:r>
          </a:p>
          <a:p>
            <a:pPr lvl="1">
              <a:defRPr/>
            </a:pPr>
            <a:r>
              <a:rPr lang="en-US" sz="2400" dirty="0" smtClean="0">
                <a:ea typeface="+mn-ea"/>
                <a:cs typeface="+mn-cs"/>
              </a:rPr>
              <a:t>Administrators are typically teachers managing a class of students learning a language</a:t>
            </a:r>
          </a:p>
          <a:p>
            <a:pPr>
              <a:defRPr/>
            </a:pPr>
            <a:r>
              <a:rPr lang="en-US" sz="2800" dirty="0" smtClean="0"/>
              <a:t>Learners using RS are from different ages, and countries with different cultures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Problem Description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 bwMode="auto">
          <a:xfrm>
            <a:off x="762000" y="1219200"/>
            <a:ext cx="7848600" cy="49526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800" dirty="0" smtClean="0">
                <a:latin typeface="Calibri" charset="0"/>
              </a:rPr>
              <a:t>RS needs a way to match learning contents and functionalities with learners to enforce some business rules</a:t>
            </a:r>
          </a:p>
          <a:p>
            <a:r>
              <a:rPr lang="en-US" sz="2800" dirty="0" smtClean="0">
                <a:latin typeface="Calibri" charset="0"/>
              </a:rPr>
              <a:t>Examples:</a:t>
            </a:r>
          </a:p>
          <a:p>
            <a:pPr lvl="1"/>
            <a:r>
              <a:rPr lang="en-US" sz="2400" dirty="0">
                <a:latin typeface="Calibri" charset="0"/>
              </a:rPr>
              <a:t>S</a:t>
            </a:r>
            <a:r>
              <a:rPr lang="en-US" sz="2400" dirty="0" smtClean="0">
                <a:latin typeface="Calibri" charset="0"/>
              </a:rPr>
              <a:t>ome material may not be appropriate for kids under 13 years old</a:t>
            </a:r>
          </a:p>
          <a:p>
            <a:pPr lvl="1"/>
            <a:r>
              <a:rPr lang="en-US" sz="2400" dirty="0">
                <a:latin typeface="Calibri" charset="0"/>
              </a:rPr>
              <a:t>S</a:t>
            </a:r>
            <a:r>
              <a:rPr lang="en-US" sz="2400" dirty="0" smtClean="0">
                <a:latin typeface="Calibri" charset="0"/>
              </a:rPr>
              <a:t>ome functionalities may only be available for teachers but not students, such as generating reports on learners</a:t>
            </a:r>
          </a:p>
          <a:p>
            <a:pPr lvl="1"/>
            <a:r>
              <a:rPr lang="en-US" sz="2400" dirty="0" smtClean="0">
                <a:latin typeface="Calibri" charset="0"/>
              </a:rPr>
              <a:t>Asian markets don’t want their learners to access Facebook through RS products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 bwMode="auto">
          <a:xfrm>
            <a:off x="1042988" y="609600"/>
            <a:ext cx="702468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848600" cy="46593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RS considers using Tags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Tags are free-text strings that can be used as metadata to describe a user</a:t>
            </a:r>
          </a:p>
          <a:p>
            <a:pPr>
              <a:defRPr/>
            </a:pPr>
            <a:r>
              <a:rPr lang="en-US" dirty="0" smtClean="0"/>
              <a:t>W</a:t>
            </a:r>
            <a:r>
              <a:rPr lang="en-US" dirty="0" smtClean="0">
                <a:ea typeface="+mn-ea"/>
                <a:cs typeface="+mn-cs"/>
              </a:rPr>
              <a:t>hen accounts for learners and teachers are created, the interface should enable attaching tags to the accounts</a:t>
            </a:r>
          </a:p>
          <a:p>
            <a:pPr>
              <a:defRPr/>
            </a:pPr>
            <a:r>
              <a:rPr lang="en-US" dirty="0" smtClean="0"/>
              <a:t>The interface should recommend tags based on user attributes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Example: User birth year &gt;= 2000 =&gt; Tag = Kid</a:t>
            </a:r>
          </a:p>
          <a:p>
            <a:pPr>
              <a:defRPr/>
            </a:pPr>
            <a:r>
              <a:rPr lang="en-US" dirty="0"/>
              <a:t>The interface should </a:t>
            </a:r>
            <a:r>
              <a:rPr lang="en-US" dirty="0" smtClean="0"/>
              <a:t>minimize duplication of tags</a:t>
            </a:r>
            <a:endParaRPr lang="en-US" dirty="0"/>
          </a:p>
          <a:p>
            <a:pPr lvl="1"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667" y="1676399"/>
            <a:ext cx="1188720" cy="11887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2407919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3" y="89647"/>
            <a:ext cx="8873066" cy="1143000"/>
          </a:xfrm>
        </p:spPr>
        <p:txBody>
          <a:bodyPr/>
          <a:lstStyle/>
          <a:p>
            <a:r>
              <a:rPr lang="en-US" dirty="0" smtClean="0"/>
              <a:t>Learner Management Portal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492" y="1283446"/>
            <a:ext cx="6160241" cy="52172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77732" y="2912531"/>
            <a:ext cx="1574803" cy="1270000"/>
          </a:xfrm>
          <a:prstGeom prst="rect">
            <a:avLst/>
          </a:prstGeom>
          <a:solidFill>
            <a:schemeClr val="lt1">
              <a:alpha val="0"/>
            </a:schemeClr>
          </a:solidFill>
          <a:ln w="57150" cmpd="sng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8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Deliverables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1447800"/>
            <a:ext cx="7848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latin typeface="Calibri" charset="0"/>
              </a:rPr>
              <a:t>Full Software engineering design and cost estimation for a production-strength application</a:t>
            </a:r>
          </a:p>
          <a:p>
            <a:r>
              <a:rPr lang="en-US" sz="3200" dirty="0">
                <a:latin typeface="Calibri" charset="0"/>
              </a:rPr>
              <a:t>Visual mockups of  screens and prototype software demonstrating the </a:t>
            </a:r>
            <a:r>
              <a:rPr lang="en-US" sz="3200" dirty="0" smtClean="0">
                <a:latin typeface="Calibri" charset="0"/>
              </a:rPr>
              <a:t>user creation forms with tags</a:t>
            </a:r>
            <a:endParaRPr lang="en-US" sz="3200" dirty="0">
              <a:latin typeface="Calibri" charset="0"/>
            </a:endParaRPr>
          </a:p>
          <a:p>
            <a:r>
              <a:rPr lang="en-US" sz="3200" dirty="0">
                <a:latin typeface="Calibri" charset="0"/>
              </a:rPr>
              <a:t>Timeline and Risks to transition to this new approach and 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123</TotalTime>
  <Words>234</Words>
  <Application>Microsoft Macintosh PowerPoint</Application>
  <PresentationFormat>On-screen Show (4:3)</PresentationFormat>
  <Paragraphs>29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Tag-Based Language Learning Experience</vt:lpstr>
      <vt:lpstr>Language Learning Software</vt:lpstr>
      <vt:lpstr>Problem Description</vt:lpstr>
      <vt:lpstr>Proposed Solution</vt:lpstr>
      <vt:lpstr>Learner Management Portal</vt:lpstr>
      <vt:lpstr>Deliverables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Iman Saleh Moustafa</dc:creator>
  <cp:lastModifiedBy>Iman Saleh Moustafa</cp:lastModifiedBy>
  <cp:revision>25</cp:revision>
  <dcterms:created xsi:type="dcterms:W3CDTF">2013-01-29T01:31:01Z</dcterms:created>
  <dcterms:modified xsi:type="dcterms:W3CDTF">2013-02-20T19:54:24Z</dcterms:modified>
</cp:coreProperties>
</file>