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6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F656B1-A2C3-4A6E-A37F-AC98BF3B3322}"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A83B91-0011-41F2-A7DB-299F72E63309}"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F656B1-A2C3-4A6E-A37F-AC98BF3B3322}"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A83B91-0011-41F2-A7DB-299F72E633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F656B1-A2C3-4A6E-A37F-AC98BF3B3322}"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A83B91-0011-41F2-A7DB-299F72E633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F656B1-A2C3-4A6E-A37F-AC98BF3B3322}"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A83B91-0011-41F2-A7DB-299F72E6330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F656B1-A2C3-4A6E-A37F-AC98BF3B3322}"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A83B91-0011-41F2-A7DB-299F72E63309}"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F656B1-A2C3-4A6E-A37F-AC98BF3B3322}"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A83B91-0011-41F2-A7DB-299F72E6330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F656B1-A2C3-4A6E-A37F-AC98BF3B3322}" type="datetimeFigureOut">
              <a:rPr lang="en-US" smtClean="0"/>
              <a:t>1/28/2013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A83B91-0011-41F2-A7DB-299F72E63309}"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6F656B1-A2C3-4A6E-A37F-AC98BF3B3322}" type="datetimeFigureOut">
              <a:rPr lang="en-US" smtClean="0"/>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A83B91-0011-41F2-A7DB-299F72E633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656B1-A2C3-4A6E-A37F-AC98BF3B3322}" type="datetimeFigureOut">
              <a:rPr lang="en-US" smtClean="0"/>
              <a:t>1/28/2013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A83B91-0011-41F2-A7DB-299F72E633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F656B1-A2C3-4A6E-A37F-AC98BF3B3322}"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A83B91-0011-41F2-A7DB-299F72E63309}" type="slidenum">
              <a:rPr lang="en-US" smtClean="0"/>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F656B1-A2C3-4A6E-A37F-AC98BF3B3322}"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A83B91-0011-41F2-A7DB-299F72E6330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16F656B1-A2C3-4A6E-A37F-AC98BF3B3322}" type="datetimeFigureOut">
              <a:rPr lang="en-US" smtClean="0"/>
              <a:t>1/28/2013</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D0A83B91-0011-41F2-A7DB-299F72E63309}"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124200"/>
            <a:ext cx="8382000" cy="1524000"/>
          </a:xfrm>
        </p:spPr>
        <p:txBody>
          <a:bodyPr/>
          <a:lstStyle/>
          <a:p>
            <a:r>
              <a:rPr lang="en-US" dirty="0" smtClean="0"/>
              <a:t>“Turn </a:t>
            </a:r>
            <a:r>
              <a:rPr lang="en-US" dirty="0" smtClean="0"/>
              <a:t>the </a:t>
            </a:r>
            <a:r>
              <a:rPr lang="en-US" dirty="0" smtClean="0"/>
              <a:t>Curve”</a:t>
            </a:r>
            <a:endParaRPr lang="en-US" dirty="0"/>
          </a:p>
        </p:txBody>
      </p:sp>
      <p:sp>
        <p:nvSpPr>
          <p:cNvPr id="3" name="Subtitle 2"/>
          <p:cNvSpPr>
            <a:spLocks noGrp="1"/>
          </p:cNvSpPr>
          <p:nvPr>
            <p:ph type="subTitle" idx="1"/>
          </p:nvPr>
        </p:nvSpPr>
        <p:spPr/>
        <p:txBody>
          <a:bodyPr/>
          <a:lstStyle/>
          <a:p>
            <a:r>
              <a:rPr lang="en-US" dirty="0" smtClean="0"/>
              <a:t>Kristin </a:t>
            </a:r>
            <a:r>
              <a:rPr lang="en-US" dirty="0" err="1" smtClean="0"/>
              <a:t>Guerrise</a:t>
            </a:r>
            <a:r>
              <a:rPr lang="en-US" dirty="0" smtClean="0"/>
              <a:t>, Executive Director</a:t>
            </a:r>
            <a:endParaRPr lang="en-US" dirty="0"/>
          </a:p>
        </p:txBody>
      </p:sp>
      <p:pic>
        <p:nvPicPr>
          <p:cNvPr id="1026" name="Picture 2" descr="http://www.flitecenter.org/images/home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788083"/>
            <a:ext cx="5734050" cy="1571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3486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8229600" cy="1600200"/>
          </a:xfrm>
        </p:spPr>
        <p:txBody>
          <a:bodyPr>
            <a:normAutofit fontScale="90000"/>
          </a:bodyPr>
          <a:lstStyle/>
          <a:p>
            <a:r>
              <a:rPr lang="en-US" dirty="0" smtClean="0"/>
              <a:t>Introduction to the FLITE Center</a:t>
            </a:r>
            <a:endParaRPr lang="en-US" dirty="0"/>
          </a:p>
        </p:txBody>
      </p:sp>
      <p:sp>
        <p:nvSpPr>
          <p:cNvPr id="3" name="Content Placeholder 2"/>
          <p:cNvSpPr>
            <a:spLocks noGrp="1"/>
          </p:cNvSpPr>
          <p:nvPr>
            <p:ph idx="1"/>
          </p:nvPr>
        </p:nvSpPr>
        <p:spPr>
          <a:xfrm>
            <a:off x="685800" y="381000"/>
            <a:ext cx="8382000" cy="5410200"/>
          </a:xfrm>
        </p:spPr>
        <p:txBody>
          <a:bodyPr>
            <a:normAutofit/>
          </a:bodyPr>
          <a:lstStyle/>
          <a:p>
            <a:r>
              <a:rPr lang="en-US" dirty="0" smtClean="0"/>
              <a:t>The FLITE Center is a single-point-of-contact organization commissioned by The </a:t>
            </a:r>
            <a:r>
              <a:rPr lang="en-US" dirty="0"/>
              <a:t>Community Foundation of Broward and the </a:t>
            </a:r>
            <a:r>
              <a:rPr lang="en-US" dirty="0" err="1"/>
              <a:t>UnitedWay</a:t>
            </a:r>
            <a:r>
              <a:rPr lang="en-US" dirty="0"/>
              <a:t> of Broward County </a:t>
            </a:r>
            <a:r>
              <a:rPr lang="en-US" dirty="0" smtClean="0"/>
              <a:t> to provide </a:t>
            </a:r>
            <a:r>
              <a:rPr lang="en-US" dirty="0"/>
              <a:t>foster care youth with a support </a:t>
            </a:r>
            <a:r>
              <a:rPr lang="en-US" dirty="0" smtClean="0"/>
              <a:t>system. </a:t>
            </a:r>
          </a:p>
          <a:p>
            <a:r>
              <a:rPr lang="en-US" dirty="0" smtClean="0"/>
              <a:t>The FLITE </a:t>
            </a:r>
            <a:r>
              <a:rPr lang="en-US" dirty="0"/>
              <a:t>Center is a centralized facility in Broward County for dependent youth to learn the skills needed for independent living. The topics of concentration include, but are not limited to, the importance of completion of education; government benefits, budgeting and banking; job and vocational training; housing options and other essential skills needed to live independently.</a:t>
            </a:r>
          </a:p>
          <a:p>
            <a:endParaRPr lang="en-US" dirty="0"/>
          </a:p>
        </p:txBody>
      </p:sp>
    </p:spTree>
    <p:extLst>
      <p:ext uri="{BB962C8B-B14F-4D97-AF65-F5344CB8AC3E}">
        <p14:creationId xmlns:p14="http://schemas.microsoft.com/office/powerpoint/2010/main" val="3162224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Description</a:t>
            </a:r>
            <a:endParaRPr lang="en-US" dirty="0"/>
          </a:p>
        </p:txBody>
      </p:sp>
      <p:sp>
        <p:nvSpPr>
          <p:cNvPr id="3" name="Content Placeholder 2"/>
          <p:cNvSpPr>
            <a:spLocks noGrp="1"/>
          </p:cNvSpPr>
          <p:nvPr>
            <p:ph idx="1"/>
          </p:nvPr>
        </p:nvSpPr>
        <p:spPr>
          <a:xfrm>
            <a:off x="762000" y="457200"/>
            <a:ext cx="7543800" cy="4724400"/>
          </a:xfrm>
        </p:spPr>
        <p:txBody>
          <a:bodyPr>
            <a:normAutofit lnSpcReduction="10000"/>
          </a:bodyPr>
          <a:lstStyle/>
          <a:p>
            <a:r>
              <a:rPr lang="en-US" dirty="0"/>
              <a:t>The FLITE </a:t>
            </a:r>
            <a:r>
              <a:rPr lang="en-US" dirty="0" smtClean="0"/>
              <a:t>Center collects </a:t>
            </a:r>
            <a:r>
              <a:rPr lang="en-US" dirty="0"/>
              <a:t>data from our TIL serving partner agencies. This data is collected </a:t>
            </a:r>
            <a:r>
              <a:rPr lang="en-US" dirty="0" smtClean="0"/>
              <a:t>and collated </a:t>
            </a:r>
            <a:r>
              <a:rPr lang="en-US" dirty="0"/>
              <a:t>to provide information about countywide expected outcomes. </a:t>
            </a:r>
            <a:endParaRPr lang="en-US" dirty="0" smtClean="0"/>
          </a:p>
          <a:p>
            <a:pPr lvl="1"/>
            <a:r>
              <a:rPr lang="en-US" dirty="0" smtClean="0"/>
              <a:t>For example, The </a:t>
            </a:r>
            <a:r>
              <a:rPr lang="en-US" dirty="0"/>
              <a:t>Broward County Strategic Plan for Children (This report can be accessed </a:t>
            </a:r>
            <a:r>
              <a:rPr lang="en-US" dirty="0" smtClean="0"/>
              <a:t>on http</a:t>
            </a:r>
            <a:r>
              <a:rPr lang="en-US" dirty="0"/>
              <a:t>://www.cscbroward.org/Strategic.aspx) follows Results Based </a:t>
            </a:r>
            <a:r>
              <a:rPr lang="en-US" dirty="0" smtClean="0"/>
              <a:t>Accountability format</a:t>
            </a:r>
            <a:r>
              <a:rPr lang="en-US" dirty="0"/>
              <a:t>, whereby each Steering Committee Chair person is responsible for a Turn </a:t>
            </a:r>
            <a:r>
              <a:rPr lang="en-US" dirty="0" smtClean="0"/>
              <a:t>the Curve </a:t>
            </a:r>
            <a:r>
              <a:rPr lang="en-US" dirty="0"/>
              <a:t>report (attached</a:t>
            </a:r>
            <a:r>
              <a:rPr lang="en-US" dirty="0" smtClean="0"/>
              <a:t>).</a:t>
            </a:r>
          </a:p>
          <a:p>
            <a:r>
              <a:rPr lang="en-US" dirty="0" smtClean="0"/>
              <a:t> </a:t>
            </a:r>
            <a:r>
              <a:rPr lang="en-US" dirty="0"/>
              <a:t>The Turn the Curve report for TIL </a:t>
            </a:r>
            <a:r>
              <a:rPr lang="en-US" dirty="0" smtClean="0"/>
              <a:t>contains comprehensive data, </a:t>
            </a:r>
            <a:r>
              <a:rPr lang="en-US" dirty="0"/>
              <a:t>from a variety of providers in the community, on this population of </a:t>
            </a:r>
            <a:r>
              <a:rPr lang="en-US" dirty="0" smtClean="0"/>
              <a:t>youth turning </a:t>
            </a:r>
            <a:r>
              <a:rPr lang="en-US" dirty="0"/>
              <a:t>18 in the state’s foster care </a:t>
            </a:r>
            <a:r>
              <a:rPr lang="en-US" dirty="0" smtClean="0"/>
              <a:t>system.</a:t>
            </a:r>
          </a:p>
        </p:txBody>
      </p:sp>
    </p:spTree>
    <p:extLst>
      <p:ext uri="{BB962C8B-B14F-4D97-AF65-F5344CB8AC3E}">
        <p14:creationId xmlns:p14="http://schemas.microsoft.com/office/powerpoint/2010/main" val="3921333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Description</a:t>
            </a:r>
            <a:endParaRPr lang="en-US" dirty="0"/>
          </a:p>
        </p:txBody>
      </p:sp>
      <p:sp>
        <p:nvSpPr>
          <p:cNvPr id="3" name="Content Placeholder 2"/>
          <p:cNvSpPr>
            <a:spLocks noGrp="1"/>
          </p:cNvSpPr>
          <p:nvPr>
            <p:ph idx="1"/>
          </p:nvPr>
        </p:nvSpPr>
        <p:spPr>
          <a:xfrm>
            <a:off x="381000" y="685800"/>
            <a:ext cx="8305800" cy="4419600"/>
          </a:xfrm>
        </p:spPr>
        <p:txBody>
          <a:bodyPr/>
          <a:lstStyle/>
          <a:p>
            <a:r>
              <a:rPr lang="en-US" dirty="0"/>
              <a:t>Currently, data is gathered from various providers on an Excel spreadsheet. </a:t>
            </a:r>
            <a:endParaRPr lang="en-US" dirty="0" smtClean="0"/>
          </a:p>
          <a:p>
            <a:pPr lvl="1"/>
            <a:r>
              <a:rPr lang="en-US" dirty="0" smtClean="0"/>
              <a:t>Data </a:t>
            </a:r>
            <a:r>
              <a:rPr lang="en-US" dirty="0"/>
              <a:t>analysis is very limited and can be time intensive. </a:t>
            </a:r>
            <a:endParaRPr lang="en-US" dirty="0" smtClean="0"/>
          </a:p>
          <a:p>
            <a:pPr lvl="1"/>
            <a:r>
              <a:rPr lang="en-US" dirty="0" smtClean="0"/>
              <a:t>For </a:t>
            </a:r>
            <a:r>
              <a:rPr lang="en-US" dirty="0"/>
              <a:t>example, statistics can only be captured as a “point in time’ snapshot, and participants cannot be tracked over a specified time period. </a:t>
            </a:r>
            <a:endParaRPr lang="en-US" dirty="0" smtClean="0"/>
          </a:p>
          <a:p>
            <a:pPr lvl="1"/>
            <a:r>
              <a:rPr lang="en-US" dirty="0" smtClean="0"/>
              <a:t>Addresses</a:t>
            </a:r>
            <a:r>
              <a:rPr lang="en-US" dirty="0"/>
              <a:t>, for example, cannot be analyzed using our current data capture method. It would be ideal to look at how often youth move in a 2 year period after they have turned 18 to assess their ability to maintain </a:t>
            </a:r>
            <a:r>
              <a:rPr lang="en-US" dirty="0" smtClean="0"/>
              <a:t>stable housing</a:t>
            </a:r>
            <a:r>
              <a:rPr lang="en-US" dirty="0"/>
              <a:t>.</a:t>
            </a:r>
          </a:p>
          <a:p>
            <a:endParaRPr lang="en-US" dirty="0"/>
          </a:p>
        </p:txBody>
      </p:sp>
    </p:spTree>
    <p:extLst>
      <p:ext uri="{BB962C8B-B14F-4D97-AF65-F5344CB8AC3E}">
        <p14:creationId xmlns:p14="http://schemas.microsoft.com/office/powerpoint/2010/main" val="1182999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Deliverables</a:t>
            </a:r>
            <a:endParaRPr lang="en-US" dirty="0"/>
          </a:p>
        </p:txBody>
      </p:sp>
      <p:sp>
        <p:nvSpPr>
          <p:cNvPr id="3" name="Content Placeholder 2"/>
          <p:cNvSpPr>
            <a:spLocks noGrp="1"/>
          </p:cNvSpPr>
          <p:nvPr>
            <p:ph idx="1"/>
          </p:nvPr>
        </p:nvSpPr>
        <p:spPr>
          <a:xfrm>
            <a:off x="762000" y="685800"/>
            <a:ext cx="7543800" cy="4648200"/>
          </a:xfrm>
        </p:spPr>
        <p:txBody>
          <a:bodyPr/>
          <a:lstStyle/>
          <a:p>
            <a:r>
              <a:rPr lang="en-US" dirty="0" smtClean="0"/>
              <a:t>A software design with mock-ups and prototype</a:t>
            </a:r>
          </a:p>
          <a:p>
            <a:r>
              <a:rPr lang="en-US" dirty="0" smtClean="0"/>
              <a:t>Transition schedule, system design and cost estimation</a:t>
            </a:r>
          </a:p>
          <a:p>
            <a:r>
              <a:rPr lang="en-US" dirty="0" smtClean="0"/>
              <a:t>The prototype should be a web-based application and underlying database </a:t>
            </a:r>
            <a:r>
              <a:rPr lang="en-US" dirty="0"/>
              <a:t>that can receive data via import from Excel </a:t>
            </a:r>
            <a:r>
              <a:rPr lang="en-US" dirty="0" smtClean="0"/>
              <a:t>in addition to manual entries.</a:t>
            </a:r>
          </a:p>
          <a:p>
            <a:pPr lvl="1"/>
            <a:r>
              <a:rPr lang="en-US" dirty="0" smtClean="0"/>
              <a:t>The system should capture, maintain, and prepare reports with </a:t>
            </a:r>
            <a:r>
              <a:rPr lang="en-US" dirty="0"/>
              <a:t>longitudinal information on specific </a:t>
            </a:r>
            <a:r>
              <a:rPr lang="en-US" dirty="0" smtClean="0"/>
              <a:t>participants</a:t>
            </a:r>
            <a:endParaRPr lang="en-US" dirty="0"/>
          </a:p>
        </p:txBody>
      </p:sp>
    </p:spTree>
    <p:extLst>
      <p:ext uri="{BB962C8B-B14F-4D97-AF65-F5344CB8AC3E}">
        <p14:creationId xmlns:p14="http://schemas.microsoft.com/office/powerpoint/2010/main" val="24600910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20</TotalTime>
  <Words>371</Words>
  <Application>Microsoft Office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NewsPrint</vt:lpstr>
      <vt:lpstr>“Turn the Curve”</vt:lpstr>
      <vt:lpstr>Introduction to the FLITE Center</vt:lpstr>
      <vt:lpstr>Problem Description</vt:lpstr>
      <vt:lpstr>Problem Description</vt:lpstr>
      <vt:lpstr>Deliverables</vt:lpstr>
    </vt:vector>
  </TitlesOfParts>
  <Company>University of Miami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Blake, Malworsth Brian</dc:creator>
  <cp:lastModifiedBy>Blake, Malworsth Brian</cp:lastModifiedBy>
  <cp:revision>4</cp:revision>
  <dcterms:created xsi:type="dcterms:W3CDTF">2013-01-28T14:00:22Z</dcterms:created>
  <dcterms:modified xsi:type="dcterms:W3CDTF">2013-01-28T19:07:06Z</dcterms:modified>
</cp:coreProperties>
</file>