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rtpros.com/index.php" TargetMode="External"/><Relationship Id="rId2" Type="http://schemas.openxmlformats.org/officeDocument/2006/relationships/hyperlink" Target="mailto:haywoodm@dirtpros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195544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Environmental Impact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3768571"/>
            <a:ext cx="3309803" cy="12606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Marcel Haywood, CEO</a:t>
            </a:r>
          </a:p>
          <a:p>
            <a:r>
              <a:rPr lang="en-US" dirty="0" smtClean="0"/>
              <a:t>Betsy Stranahan, Quality Assurance </a:t>
            </a:r>
            <a:r>
              <a:rPr lang="en-US" dirty="0" smtClean="0"/>
              <a:t>Coordinator</a:t>
            </a:r>
          </a:p>
          <a:p>
            <a:r>
              <a:rPr lang="en-US" u="sng" dirty="0" smtClean="0">
                <a:hlinkClick r:id="rId2"/>
              </a:rPr>
              <a:t>haywoodm@dirtpros.com</a:t>
            </a:r>
            <a:endParaRPr lang="en-US" dirty="0"/>
          </a:p>
        </p:txBody>
      </p:sp>
      <p:pic>
        <p:nvPicPr>
          <p:cNvPr id="1026" name="Picture 2" descr="http://www.dirtpros.com/images2010/DP_mainhead2010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7375"/>
            <a:ext cx="91440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39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Introduction to </a:t>
            </a:r>
            <a:r>
              <a:rPr lang="en-US" dirty="0" err="1" smtClean="0"/>
              <a:t>DirtPros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23652"/>
            <a:ext cx="7848600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Dirt Pros EVS (DPEVS) is a single source, full service, integrated facilities maintenance firm whose service portfolio spans several specialty divisions throughout the state of Florida.  </a:t>
            </a:r>
            <a:endParaRPr lang="en-US" dirty="0" smtClean="0"/>
          </a:p>
          <a:p>
            <a:r>
              <a:rPr lang="en-US" dirty="0" smtClean="0"/>
              <a:t>Dirt </a:t>
            </a:r>
            <a:r>
              <a:rPr lang="en-US" dirty="0"/>
              <a:t>Pros EVS both designs and provides Maintenance &amp; Repair Operation (MRO) Programs, Housekeeping, Custodial, Grounds Maintenance, &amp; Corporate Services Programs for clients of all sizes in the Healthcare, Commercial Real Estate, Education, Hospitality, Retail, &amp; Public Venue industries.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23652"/>
            <a:ext cx="7848600" cy="3508977"/>
          </a:xfrm>
        </p:spPr>
        <p:txBody>
          <a:bodyPr>
            <a:normAutofit/>
          </a:bodyPr>
          <a:lstStyle/>
          <a:p>
            <a:r>
              <a:rPr lang="en-US" dirty="0"/>
              <a:t>Dirt Pros EVS </a:t>
            </a:r>
            <a:r>
              <a:rPr lang="en-US" dirty="0"/>
              <a:t>Dirt Pros literally collects, sorts and processes </a:t>
            </a:r>
            <a:r>
              <a:rPr lang="en-US" u="sng" dirty="0"/>
              <a:t>tons</a:t>
            </a:r>
            <a:r>
              <a:rPr lang="en-US" dirty="0"/>
              <a:t> of recycled material on a daily basis. </a:t>
            </a:r>
            <a:endParaRPr lang="en-US" dirty="0" smtClean="0"/>
          </a:p>
          <a:p>
            <a:r>
              <a:rPr lang="en-US" dirty="0" smtClean="0"/>
              <a:t>Currently this information is processed via manual entries on a paper form that is tedious to maintain or sustain</a:t>
            </a:r>
          </a:p>
          <a:p>
            <a:r>
              <a:rPr lang="en-US" dirty="0" smtClean="0"/>
              <a:t>This information is captured by a widely-distributed  set of </a:t>
            </a:r>
            <a:r>
              <a:rPr lang="en-US" dirty="0" err="1" smtClean="0"/>
              <a:t>DirtPros</a:t>
            </a:r>
            <a:r>
              <a:rPr lang="en-US" dirty="0" smtClean="0"/>
              <a:t> staff and employees.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1143000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23652"/>
            <a:ext cx="7848600" cy="37723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new application that will transition from manual </a:t>
            </a:r>
            <a:r>
              <a:rPr lang="en-US" dirty="0"/>
              <a:t>entries on a paper form to an application that captures the data via mobile </a:t>
            </a:r>
            <a:r>
              <a:rPr lang="en-US" dirty="0" smtClean="0"/>
              <a:t>application.</a:t>
            </a:r>
          </a:p>
          <a:p>
            <a:r>
              <a:rPr lang="en-US" dirty="0" smtClean="0"/>
              <a:t>The application would include the ability to </a:t>
            </a:r>
            <a:r>
              <a:rPr lang="en-US" dirty="0"/>
              <a:t>report </a:t>
            </a:r>
            <a:r>
              <a:rPr lang="en-US" dirty="0" smtClean="0"/>
              <a:t>on its basic </a:t>
            </a:r>
            <a:r>
              <a:rPr lang="en-US" smtClean="0"/>
              <a:t>contents and…  </a:t>
            </a:r>
            <a:endParaRPr lang="en-US" dirty="0" smtClean="0"/>
          </a:p>
          <a:p>
            <a:pPr lvl="1"/>
            <a:r>
              <a:rPr lang="en-US" dirty="0" smtClean="0"/>
              <a:t>Aggregate  information by  </a:t>
            </a:r>
            <a:r>
              <a:rPr lang="en-US" dirty="0"/>
              <a:t>region, facility type, solid waste removal partner, collection day, composition, material types,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application would allow some reporting on mobile device but would include extensive reporting via a web-accessible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23652"/>
            <a:ext cx="7848600" cy="3772348"/>
          </a:xfrm>
        </p:spPr>
        <p:txBody>
          <a:bodyPr>
            <a:normAutofit/>
          </a:bodyPr>
          <a:lstStyle/>
          <a:p>
            <a:r>
              <a:rPr lang="en-US" dirty="0" smtClean="0"/>
              <a:t>Proposed mobile platform</a:t>
            </a:r>
          </a:p>
          <a:p>
            <a:r>
              <a:rPr lang="en-US" dirty="0" smtClean="0"/>
              <a:t>Full Software engineering design and cost estimation for a production-strength application</a:t>
            </a:r>
          </a:p>
          <a:p>
            <a:r>
              <a:rPr lang="en-US" dirty="0" smtClean="0"/>
              <a:t>Visual mockups of  screens and prototype software demonstrating the application</a:t>
            </a:r>
          </a:p>
          <a:p>
            <a:r>
              <a:rPr lang="en-US" dirty="0" smtClean="0"/>
              <a:t>Timeline and Risks to transition to this new approach and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180</TotalTime>
  <Words>222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Environmental Impact Project</vt:lpstr>
      <vt:lpstr>An Introduction to DirtPros</vt:lpstr>
      <vt:lpstr>Problem Description</vt:lpstr>
      <vt:lpstr>Proposed Solution</vt:lpstr>
      <vt:lpstr>Deliverables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Impact Project</dc:title>
  <dc:creator>Blake, M. Brian</dc:creator>
  <cp:lastModifiedBy>Blake, Malworsth Brian</cp:lastModifiedBy>
  <cp:revision>6</cp:revision>
  <dcterms:created xsi:type="dcterms:W3CDTF">2006-08-16T00:00:00Z</dcterms:created>
  <dcterms:modified xsi:type="dcterms:W3CDTF">2013-01-28T18:50:38Z</dcterms:modified>
</cp:coreProperties>
</file>